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Roboto Slab"/>
      <p:regular r:id="rId14"/>
    </p:embeddedFont>
    <p:embeddedFont>
      <p:font typeface="Roboto Slab"/>
      <p:regular r:id="rId15"/>
    </p:embeddedFont>
    <p:embeddedFont>
      <p:font typeface="Roboto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46659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BE6841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Unlocking</a:t>
            </a:r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Seamless Journeys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2487811" y="5022175"/>
            <a:ext cx="965465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Introducing Our AI-Powered Travel Assistant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92931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Revolutionizing trip planning with personalized, interactive experiences built on the robust MERN stack.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492"/>
            <a:ext cx="122118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Power of MERN: Foundation for AI Travel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9899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030379"/>
            <a:ext cx="4135398" cy="68044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31578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MongoDB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4280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Flexible, schema-less JSON data storage for diverse AI data and user profiles.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999899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3030379"/>
            <a:ext cx="4135398" cy="68044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31578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Express.js &amp; Node.js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4280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backend for real-time API handling, supporting high concurrent requests.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999899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3030379"/>
            <a:ext cx="4135398" cy="68044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31578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React.js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42805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Dynamic, responsive frontend for an intuitive chat interface and rich UX.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0292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unified JavaScript stack simplifies development, ensuring seamless AI integration and rapid feature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298"/>
            <a:ext cx="11015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Experience the Future of Travel Planning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9970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0168"/>
            <a:ext cx="3180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Itineraries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058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Crafted based on your unique preferences and past travel.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39970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0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Search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058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flight and accommodation suggestions.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7046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20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Chat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01134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Refine plans and get advice through natural conversation.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670465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20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01134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Contextual recommendations, wherever you are.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6294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Streaming responses ensure a smooth, low-latency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90" y="444103"/>
            <a:ext cx="8984813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 the Hood: Robust Technical Architecture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905" y="1271588"/>
            <a:ext cx="10430470" cy="7188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61142" y="5744243"/>
            <a:ext cx="2850366" cy="37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React Frontend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449" y="3913115"/>
            <a:ext cx="674992" cy="6749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90060" y="2725761"/>
            <a:ext cx="2942967" cy="37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Backend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57" y="4324650"/>
            <a:ext cx="674993" cy="6749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65678" y="6628272"/>
            <a:ext cx="2850366" cy="75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Model Integration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876" y="4736184"/>
            <a:ext cx="674993" cy="67499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295846" y="3520354"/>
            <a:ext cx="2850366" cy="37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Connections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6805" y="5178093"/>
            <a:ext cx="674992" cy="67499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5190" y="8641318"/>
            <a:ext cx="13500021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architecture ensures seamless real-time interactions, from dynamic chat updates to intelligent API calls for live data, all powered by advanced AI and persistent user context.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18255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User Experience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Q&amp;A: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Easily input trip details through natural conversation.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Updates: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Itinerary changes are applied immediately based on feedback.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Suggestions: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Discover attractions, dining, transport, and essential services.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90203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Always-On Support: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Your virtual assistant is ready 24/7 for any travel query.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63403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Mobile-Friendly: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Designed for seamless access on any device, anywhere.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718"/>
            <a:ext cx="10000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 &amp; Future-Proof Integration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17125"/>
            <a:ext cx="13042821" cy="3339703"/>
          </a:xfrm>
          <a:prstGeom prst="roundRect">
            <a:avLst>
              <a:gd name="adj" fmla="val 1019"/>
            </a:avLst>
          </a:prstGeom>
          <a:solidFill>
            <a:srgbClr val="3F4652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717125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43435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MERN components enable easy expansion and new features.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717125"/>
            <a:ext cx="6521410" cy="166985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717125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9" name="Text 7"/>
          <p:cNvSpPr/>
          <p:nvPr/>
        </p:nvSpPr>
        <p:spPr>
          <a:xfrm>
            <a:off x="7882176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Flexible AI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82176" y="343435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models can be updated or swapped without frontend changes.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386977"/>
            <a:ext cx="6521410" cy="166985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4386977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Scalability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10420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handles growing user data and preferences effortlessly.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315200" y="4386977"/>
            <a:ext cx="6521410" cy="166985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6" name="Shape 14"/>
          <p:cNvSpPr/>
          <p:nvPr/>
        </p:nvSpPr>
        <p:spPr>
          <a:xfrm>
            <a:off x="7315200" y="4386977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386977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8" name="Text 16"/>
          <p:cNvSpPr/>
          <p:nvPr/>
        </p:nvSpPr>
        <p:spPr>
          <a:xfrm>
            <a:off x="7882176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&amp; Private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882176" y="510420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practices for user authentication and data protection.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3119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for integration with payment gateways, real-time weather APIs, and advanced collaborative planning tools.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031712" y="3268504"/>
            <a:ext cx="566976" cy="566976"/>
          </a:xfrm>
          <a:prstGeom prst="roundRect">
            <a:avLst>
              <a:gd name="adj" fmla="val 6001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3397" y="3374827"/>
            <a:ext cx="283488" cy="354330"/>
          </a:xfrm>
          <a:prstGeom prst="rect">
            <a:avLst/>
          </a:prstGeom>
        </p:spPr>
      </p:pic>
      <p:sp>
        <p:nvSpPr>
          <p:cNvPr id="23" name="Shape 20"/>
          <p:cNvSpPr/>
          <p:nvPr/>
        </p:nvSpPr>
        <p:spPr>
          <a:xfrm>
            <a:off x="7031712" y="4938355"/>
            <a:ext cx="566976" cy="566976"/>
          </a:xfrm>
          <a:prstGeom prst="roundRect">
            <a:avLst>
              <a:gd name="adj" fmla="val 6001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97" y="5044678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5076" y="902732"/>
            <a:ext cx="7700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Journey Forward: Our Vision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05301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58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Transforming Travel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349347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assistants personalize planning, making every trip unique.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00211" y="2065139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7627025" y="2518767"/>
            <a:ext cx="3653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MERN's Robust Foundation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7025" y="3009186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the flexibility and power for advanced AI applications.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12149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265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Innovations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756196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booking, real-time weather, and more intelligent editing capabilities.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00211" y="4471988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7627025" y="4925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Leading the Market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27025" y="5416034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Opportunity to dominate the AI-driven travel technology sector.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9639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We're ready to deliver smarter, more engaging, and truly personalized travel experiences.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2025-08-07T09:46:48Z</dcterms:created>
  <dcterms:modified xsi:type="dcterms:W3CDTF">2025-08-07T09:46:48Z</dcterms:modified>
</cp:coreProperties>
</file>